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26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7C9EB-031C-C5B5-5C8F-0589D503B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2002CA-6FCA-EA8E-C36C-C399D7336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FEF9F-1DA0-17F3-6BB2-B13299CCE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73058-FE11-0D90-00D3-2EC7A618A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8DC5E-FF1E-D375-2E75-75E9D3903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3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2FCFE-0D3D-65C4-5B27-7BAE1B420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1ACDB-CFD1-8C6D-8CCF-C7AB72C50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71DA3-FC97-B9B1-31AC-8DED9A55E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DF6AF-2D35-DCB9-168A-274800AA0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2B9A4-4A27-5BC2-86EE-918812681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846D3A-E213-3A08-A614-0F52593AA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F82154-094D-9D2C-6659-1A466781A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5B172-3CA0-AFFD-2C1E-8131430F1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7AD1C-028C-7BF5-601C-F6277484D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59D8B-3D86-BB72-FAAD-0D3C74E8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91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5B17-F876-94F7-D003-3A3A853B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7B19C-04F3-7A1D-98A9-5757D2F8B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EBF39-B9F7-396C-3535-7116CED52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80127-B204-6D16-6AFB-8D3F2326F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F40D3-CCC6-BA67-3E4A-945720188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2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AFC44-26C3-76D3-DA89-9C8DC5C1A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56DAC2-3638-B614-9809-A83933260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53057-992F-C1C3-BF38-73AD48CD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517E6-94D9-1BAE-5E59-09CCD84C0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17DE1-E685-90CD-FC47-2845E701F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1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C25B0-B594-AB3C-6204-42225F39B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2FEE7-1649-BE50-E534-30E75F094D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9187B-35E4-7B49-2396-620A188BB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80C59-5C45-9FCA-5D25-D63D8AD6E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F926E-539E-4239-B310-04F71B6C1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E56A7-9ABD-9CB9-FD4A-8340187D3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F3F46-4F1F-4273-31D9-691CC8F7C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E97FE-3DB9-8A9A-2FEB-8BA844E8A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B1C6F6-D089-9916-B731-2956EBD7C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A07840-3E7B-AA3C-07E4-F6D944F74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15967A-8794-2FD1-FC82-6C5E968D7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17125A-039A-EDA9-34CA-53B2AF07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3CE8E6-FEF1-10A1-FBB7-19ECB38B8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B607AA-E580-1A1F-FE56-3E870F34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82DBA-8881-B5AE-DEA5-105D1F8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BB1692-8662-473E-ED90-613332BE5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85B1E0-53F1-D71B-CFCD-9EDCC1F6E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7CC26-FC22-3CCE-F61A-5FA5C0603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4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E8185E-93B8-9B81-E2C6-6872226DA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6213BC-E55C-92E5-588A-F5F5BD372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E15CA-EAA3-CA82-3518-43DA3649C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6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473F0-264A-3758-F11C-8E10FBF5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2F65F-C10D-42D6-4A4B-8B791A311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491FD-E9D6-D8AB-4D6B-BEC57D381E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BF896-89A4-6EAC-F723-4411DA0E1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45371-1AE6-4EF9-F9C1-53D593FB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A97606-4E8D-FDCB-65AA-B8928FCE3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9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DEE5E-3431-5A6A-4991-B89A268FB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39E283-2656-E2F8-124F-7B6A8F0C9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8BC4B-B542-F73F-2B4C-25BC5F81E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560BF-D570-EAC8-4338-D921CE6EB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230EF-5C7E-9B02-7E9C-52A706B6C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88A70-CC0E-052C-E808-7799F32EA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F8109A-05ED-E44B-8DC0-FD87BE5BA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1BD60-F6E8-9FD3-BE7F-B22FD0405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EFC31-6588-998F-38C5-0DFDC8A93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E3103-CF9A-4604-A3A3-5206B7F89231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B3719-B52B-A6CC-1292-53098FD758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8E28B-9CB7-C3EE-E02E-75117B454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FFD8C-CCDC-4AAA-A3F4-AA8B8AF55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5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D8424-4D17-1700-6914-701853F5C9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 Station Sign" pitchFamily="2" charset="0"/>
              </a:rPr>
              <a:t>Chessie’s forgotten mainline</a:t>
            </a:r>
            <a:br>
              <a:rPr lang="en-US" sz="4000" dirty="0">
                <a:latin typeface="CO Station Sign" pitchFamily="2" charset="0"/>
              </a:rPr>
            </a:br>
            <a:r>
              <a:rPr lang="en-US" sz="4000" dirty="0">
                <a:latin typeface="CO Station Sign" pitchFamily="2" charset="0"/>
              </a:rPr>
              <a:t>The Lexington subdivision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5C285-F8A6-BD44-8E69-10A8BB9CA5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4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 Station Sign</vt:lpstr>
      <vt:lpstr>Office Theme</vt:lpstr>
      <vt:lpstr>Chessie’s forgotten mainline The Lexington subdivision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Chessie’s forgotten mainline The Lexington subdivision</dc:title>
  <dc:creator>Cory Claxon</dc:creator>
  <cp:lastModifiedBy>Cory Claxon</cp:lastModifiedBy>
  <cp:revision>1</cp:revision>
  <dcterms:created xsi:type="dcterms:W3CDTF">2023-11-11T02:08:25Z</dcterms:created>
  <dcterms:modified xsi:type="dcterms:W3CDTF">2023-11-11T02:17:02Z</dcterms:modified>
</cp:coreProperties>
</file>